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1464" y="-20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2020-05-06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946400" y="3594539"/>
            <a:ext cx="24841200" cy="4981902"/>
          </a:xfrm>
          <a:prstGeom prst="roundRect">
            <a:avLst/>
          </a:prstGeom>
          <a:noFill/>
          <a:ln w="1016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Components for a Sub-Terahertz Detection in 65-nm CMOS</a:t>
            </a:r>
          </a:p>
          <a:p>
            <a:pPr algn="ctr"/>
            <a:r>
              <a:rPr lang="en-US" altLang="ko-KR" sz="48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Juhye</a:t>
            </a: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SHIN, Seung Han HAN* and </a:t>
            </a:r>
            <a:r>
              <a:rPr lang="en-US" altLang="ko-KR" sz="48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Dongha</a:t>
            </a: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SHIM</a:t>
            </a:r>
          </a:p>
          <a:p>
            <a:pPr algn="ctr"/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Department of MSDE, </a:t>
            </a:r>
            <a:r>
              <a:rPr lang="en-US" altLang="ko-KR" sz="48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SeoulTech</a:t>
            </a: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Seoul 01811, Korea</a:t>
            </a:r>
          </a:p>
          <a:p>
            <a:pPr algn="ctr"/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*Hyundai Robotics, Korea</a:t>
            </a:r>
          </a:p>
          <a:p>
            <a:pPr algn="ctr"/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E-mail : dongha@seoultech.ac.kr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946400" y="8986345"/>
            <a:ext cx="24841200" cy="4540470"/>
          </a:xfrm>
          <a:prstGeom prst="roundRect">
            <a:avLst/>
          </a:prstGeom>
          <a:noFill/>
          <a:ln w="1016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INTRODUCTION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Components for a sub-THz (sub-terahertz) detector are demonstrated in 65-nm CMOS process.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Wideband Slot Bow-tie Antenna-coupled PWT; Direct Injection Coupled QVCO; AMOS PWT test structures</a:t>
            </a:r>
            <a:endParaRPr lang="ko-KR" altLang="en-US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946399" y="13921421"/>
            <a:ext cx="12093903" cy="20083517"/>
          </a:xfrm>
          <a:prstGeom prst="roundRect">
            <a:avLst>
              <a:gd name="adj" fmla="val 6284"/>
            </a:avLst>
          </a:prstGeom>
          <a:noFill/>
          <a:ln w="1016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6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Slot Bow-tie Antenna-coupled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PWT</a:t>
            </a: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Wideband sub-THz slot bow-tie antenna is employed (center frequency of 250 GHz with the bandwidth of 50 GHz)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Two PWT (Plasma Wave Transistors) are connected in parallel between the signal and ground of the antenna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Gate is isolated from DC bias by a silicide-blocked resistor (~30 </a:t>
            </a:r>
            <a:r>
              <a:rPr lang="en-US" altLang="ko-KR" sz="48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kohm</a:t>
            </a: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Size of PWT is 60 nm (W) x 0.51 um (L) x 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The dummy structures of M1-M6 have the size of 0.7x0.7 um</a:t>
            </a:r>
            <a:r>
              <a:rPr lang="en-US" altLang="ko-KR" sz="4800" baseline="30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with the density of 25% (Metal density rule)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946399" y="34305766"/>
            <a:ext cx="24841200" cy="4021959"/>
          </a:xfrm>
          <a:prstGeom prst="roundRect">
            <a:avLst/>
          </a:prstGeom>
          <a:noFill/>
          <a:ln w="1016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CONCLUSIONS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Various components for sub-THz detection have been designed and implemented in Samsung 65-nm CMOS process.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Further DC and RF measurements are needed for all test structures.</a:t>
            </a:r>
            <a:endParaRPr lang="ko-KR" altLang="en-US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5846095" y="13921423"/>
            <a:ext cx="12093903" cy="20083516"/>
          </a:xfrm>
          <a:prstGeom prst="roundRect">
            <a:avLst>
              <a:gd name="adj" fmla="val 6284"/>
            </a:avLst>
          </a:prstGeom>
          <a:noFill/>
          <a:ln w="1016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Direct Injection Coupled QVCO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Employs a direct injection coupling configuration to implement in-phase coupling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Reduce both phase noise and phase error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Size of core NMOS transistor is 60nm/34um (W/L)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Size of the circuit is 1050x600 um</a:t>
            </a:r>
            <a:r>
              <a:rPr lang="en-US" altLang="ko-KR" sz="4800" baseline="30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AMOS PWT test structures</a:t>
            </a: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Measured currents are ~15% higher than those of same structures in S65-1502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Clearly shows the increase of the conductance depending on the gate voltage.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69204" y="32226367"/>
            <a:ext cx="2985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/>
              <a:t>Chip Photo</a:t>
            </a:r>
            <a:endParaRPr lang="ko-KR" altLang="en-US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70109" y="32250575"/>
            <a:ext cx="2795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/>
              <a:t>Schematic</a:t>
            </a:r>
            <a:endParaRPr lang="ko-KR" altLang="en-US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554893" y="23466442"/>
            <a:ext cx="591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/>
              <a:t>Simulated Phase noise</a:t>
            </a:r>
            <a:endParaRPr lang="ko-KR" altLang="en-US" sz="4800" b="1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941144" y="38651789"/>
            <a:ext cx="24841200" cy="2433149"/>
          </a:xfrm>
          <a:prstGeom prst="roundRect">
            <a:avLst/>
          </a:prstGeom>
          <a:noFill/>
          <a:ln w="1016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ACKNOWLEDGEMENT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This work was supported by IDEC MPW (SS65-1603)</a:t>
            </a:r>
            <a:endParaRPr lang="ko-KR" altLang="en-US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FE3CB1DF-5400-4834-B165-4E9D81742B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95" y="26546052"/>
            <a:ext cx="4257090" cy="5145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83B4A050-31C2-4946-9C7F-AE3AD220C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7893" y="26546051"/>
            <a:ext cx="5932566" cy="5145593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DF464626-58E9-4864-91A4-F86214F8BD7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6462407" y="20665967"/>
            <a:ext cx="4416099" cy="2621303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5885EA84-9F59-464C-8221-47953780EEF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1481382" y="20665966"/>
            <a:ext cx="5950409" cy="262130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25331D8-65A5-4C2F-9A62-859D7BC2BB03}"/>
              </a:ext>
            </a:extLst>
          </p:cNvPr>
          <p:cNvSpPr txBox="1"/>
          <p:nvPr/>
        </p:nvSpPr>
        <p:spPr>
          <a:xfrm>
            <a:off x="17207746" y="23466441"/>
            <a:ext cx="2985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/>
              <a:t>Chip Photo</a:t>
            </a:r>
            <a:endParaRPr lang="ko-KR" altLang="en-US" sz="4800" b="1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75ECC1C8-B6A9-4176-91D5-3B92F415525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9084" y="28932973"/>
            <a:ext cx="7731558" cy="5048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290</Words>
  <Application>Microsoft Office PowerPoint</Application>
  <PresentationFormat>사용자 지정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Dongha Shim</cp:lastModifiedBy>
  <cp:revision>41</cp:revision>
  <dcterms:created xsi:type="dcterms:W3CDTF">2018-03-08T06:02:33Z</dcterms:created>
  <dcterms:modified xsi:type="dcterms:W3CDTF">2020-05-06T09:42:00Z</dcterms:modified>
</cp:coreProperties>
</file>